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70" r:id="rId2"/>
    <p:sldId id="471" r:id="rId3"/>
    <p:sldId id="444" r:id="rId4"/>
    <p:sldId id="469" r:id="rId5"/>
    <p:sldId id="479" r:id="rId6"/>
    <p:sldId id="445" r:id="rId7"/>
    <p:sldId id="472" r:id="rId8"/>
    <p:sldId id="473" r:id="rId9"/>
    <p:sldId id="474" r:id="rId10"/>
    <p:sldId id="475" r:id="rId11"/>
    <p:sldId id="476" r:id="rId12"/>
    <p:sldId id="477" r:id="rId13"/>
    <p:sldId id="4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0099FF"/>
    <a:srgbClr val="FF66CC"/>
    <a:srgbClr val="000000"/>
    <a:srgbClr val="08025A"/>
    <a:srgbClr val="FFFF00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1\2.wma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1\1.wma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1538" y="1785926"/>
            <a:ext cx="70723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""Ah-</a:t>
            </a:r>
            <a:r>
              <a:rPr lang="en-US" sz="3000" b="1" dirty="0" err="1">
                <a:latin typeface="ML-Aathira" pitchFamily="82" charset="0"/>
              </a:rPr>
              <a:t>cpsS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hnizmkw</a:t>
            </a:r>
            <a:r>
              <a:rPr lang="en-US" sz="3000" b="1" dirty="0">
                <a:latin typeface="ML-Aathira" pitchFamily="82" charset="0"/>
              </a:rPr>
              <a:t> I­v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XfÀhm</a:t>
            </a:r>
            <a:r>
              <a:rPr lang="en-US" sz="3000" b="1" dirty="0">
                <a:latin typeface="ML-Aathira" pitchFamily="82" charset="0"/>
              </a:rPr>
              <a:t>-X-</a:t>
            </a:r>
            <a:r>
              <a:rPr lang="en-US" sz="3000" b="1" dirty="0" err="1">
                <a:latin typeface="ML-Aathira" pitchFamily="82" charset="0"/>
              </a:rPr>
              <a:t>tcm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Kn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tbmSp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dªp</a:t>
            </a:r>
            <a:r>
              <a:rPr lang="en-US" sz="3000" b="1" dirty="0">
                <a:latin typeface="ML-Aathira" pitchFamily="82" charset="0"/>
              </a:rPr>
              <a:t>: </a:t>
            </a:r>
            <a:r>
              <a:rPr lang="en-US" sz="3000" b="1" dirty="0" err="1">
                <a:latin typeface="ML-Aathira" pitchFamily="82" charset="0"/>
              </a:rPr>
              <a:t>aIt</a:t>
            </a:r>
            <a:r>
              <a:rPr lang="en-US" sz="3000" b="1" dirty="0">
                <a:latin typeface="ML-Aathira" pitchFamily="82" charset="0"/>
              </a:rPr>
              <a:t>\, \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]m]-§Ä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£an-¡-s¸-«n-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-¡</a:t>
            </a:r>
            <a:r>
              <a:rPr lang="en-US" sz="3000" b="1" dirty="0" err="1">
                <a:latin typeface="ML-Aathira" pitchFamily="82" charset="0"/>
              </a:rPr>
              <a:t>p¶p</a:t>
            </a:r>
            <a:r>
              <a:rPr lang="en-US" sz="3000" b="1" dirty="0">
                <a:latin typeface="ML-Aathira" pitchFamily="82" charset="0"/>
              </a:rPr>
              <a:t>'' 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aÀt¡m</a:t>
            </a:r>
            <a:r>
              <a:rPr lang="en-US" sz="3000" dirty="0">
                <a:latin typeface="ML-Aathira" pitchFamily="82" charset="0"/>
              </a:rPr>
              <a:t>. 2:5).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tcmKn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-I-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sfbpw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-am-b-h-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scbpw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XmÂ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]-cy-]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qÀhw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-N-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-¡p-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Ibpw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AhÀ¡p-th­n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{]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mÀ°n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-¡p-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Ibpw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ML-Aathira" pitchFamily="82" charset="0"/>
              </a:rPr>
              <a:t>sN¿pw</a:t>
            </a:r>
            <a:r>
              <a:rPr lang="en-US" sz="3000" b="1" dirty="0">
                <a:solidFill>
                  <a:srgbClr val="00000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3643314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tcmKnIsf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kuJyam¡n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oUnXÀ¡p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im´ntbIn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]m]</a:t>
            </a:r>
            <a:r>
              <a:rPr lang="en-US" sz="2600" dirty="0" err="1">
                <a:latin typeface="ML-Aathira" pitchFamily="82" charset="0"/>
              </a:rPr>
              <a:t>nIÄ¡p</a:t>
            </a:r>
            <a:r>
              <a:rPr lang="en-US" sz="2600" dirty="0">
                <a:latin typeface="ML-Aathira" pitchFamily="82" charset="0"/>
              </a:rPr>
              <a:t> c£\</a:t>
            </a:r>
            <a:r>
              <a:rPr lang="en-US" sz="2600" dirty="0" err="1">
                <a:latin typeface="ML-Aathira" pitchFamily="82" charset="0"/>
              </a:rPr>
              <a:t>ÂIn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Cutimsb¶mfpw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tcmKnbmbn</a:t>
            </a:r>
            <a:r>
              <a:rPr lang="en-US" sz="2600" dirty="0">
                <a:latin typeface="ML-Aathira" pitchFamily="82" charset="0"/>
              </a:rPr>
              <a:t> £</a:t>
            </a:r>
            <a:r>
              <a:rPr lang="en-US" sz="2600" dirty="0" err="1">
                <a:latin typeface="ML-Aathira" pitchFamily="82" charset="0"/>
              </a:rPr>
              <a:t>oWnX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mbv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XfÀ¶msI</a:t>
            </a:r>
            <a:r>
              <a:rPr lang="en-US" sz="2600" dirty="0">
                <a:latin typeface="ML-Aathira" pitchFamily="82" charset="0"/>
              </a:rPr>
              <a:t> Ignbpt¼mÄ </a:t>
            </a:r>
          </a:p>
          <a:p>
            <a:r>
              <a:rPr lang="en-US" sz="2600" dirty="0">
                <a:latin typeface="ML-Aathira" pitchFamily="82" charset="0"/>
              </a:rPr>
              <a:t>	Bizmk¯n³ </a:t>
            </a:r>
            <a:r>
              <a:rPr lang="en-US" sz="2600" dirty="0" err="1">
                <a:latin typeface="ML-Aathira" pitchFamily="82" charset="0"/>
              </a:rPr>
              <a:t>ssXehpambv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AcnInse¯pw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sshZnIsâ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Ic¯nepw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ImWp¶p</a:t>
            </a:r>
            <a:r>
              <a:rPr lang="en-US" sz="2600" dirty="0">
                <a:latin typeface="ML-Aathira" pitchFamily="82" charset="0"/>
              </a:rPr>
              <a:t> Rm³ \</a:t>
            </a:r>
            <a:r>
              <a:rPr lang="en-US" sz="2600" dirty="0" err="1">
                <a:latin typeface="ML-Aathira" pitchFamily="82" charset="0"/>
              </a:rPr>
              <a:t>nc´cw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Cutim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mYt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InSp</a:t>
            </a:r>
            <a:r>
              <a:rPr lang="en-US" sz="2600" dirty="0">
                <a:latin typeface="ML-Aathira" pitchFamily="82" charset="0"/>
              </a:rPr>
              <a:t>¶</a:t>
            </a:r>
          </a:p>
          <a:p>
            <a:r>
              <a:rPr lang="en-US" sz="2600">
                <a:latin typeface="ML-Aathira" pitchFamily="82" charset="0"/>
              </a:rPr>
              <a:t>kvt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lImcpWyw</a:t>
            </a:r>
            <a:r>
              <a:rPr lang="en-US" sz="2600" dirty="0">
                <a:latin typeface="ML-Aathira" pitchFamily="82" charset="0"/>
              </a:rPr>
              <a:t>.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ghs\Desktop\jain\sacrament\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74" y="2464587"/>
            <a:ext cx="5857884" cy="4393413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8" y="1571636"/>
            <a:ext cx="8286776" cy="7143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tcmKo-te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-]\w</a:t>
            </a:r>
          </a:p>
        </p:txBody>
      </p:sp>
      <p:pic>
        <p:nvPicPr>
          <p:cNvPr id="1026" name="Picture 2" descr="E:\NEW POWER POINT 2013\class 3 bit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44" y="357166"/>
            <a:ext cx="5346700" cy="1195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71546"/>
            <a:ext cx="80724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aIt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\ 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]m]§Ä £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an¡s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¸«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ncn¡p¶p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Fgpt¶äv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InS¡bpambn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ho«nte¡pt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mhpI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tcmKnIsf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kpJs¸Sp¯phm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pÅ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iàn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Cutimbv¡p­mbncp¶p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200" b="1" dirty="0" err="1">
                <a:latin typeface="ML-Aathira" pitchFamily="82" charset="0"/>
              </a:rPr>
              <a:t>IpjvTw</a:t>
            </a:r>
            <a:r>
              <a:rPr lang="en-US" sz="3200" b="1" dirty="0">
                <a:latin typeface="ML-Aathira" pitchFamily="82" charset="0"/>
              </a:rPr>
              <a:t>, AÔX. _[</a:t>
            </a:r>
            <a:r>
              <a:rPr lang="en-US" sz="3200" b="1" dirty="0" err="1">
                <a:latin typeface="ML-Aathira" pitchFamily="82" charset="0"/>
              </a:rPr>
              <a:t>ncX</a:t>
            </a:r>
            <a:r>
              <a:rPr lang="en-US" sz="3200" b="1" dirty="0">
                <a:latin typeface="ML-Aathira" pitchFamily="82" charset="0"/>
              </a:rPr>
              <a:t> C§s\ ]</a:t>
            </a:r>
            <a:r>
              <a:rPr lang="en-US" sz="3200" b="1" dirty="0" err="1">
                <a:latin typeface="ML-Aathira" pitchFamily="82" charset="0"/>
              </a:rPr>
              <a:t>ehn</a:t>
            </a:r>
            <a:r>
              <a:rPr lang="en-US" sz="3200" b="1" dirty="0">
                <a:latin typeface="ML-Aathira" pitchFamily="82" charset="0"/>
              </a:rPr>
              <a:t>[ </a:t>
            </a:r>
            <a:r>
              <a:rPr lang="en-US" sz="3200" b="1" dirty="0" err="1">
                <a:latin typeface="ML-Aathira" pitchFamily="82" charset="0"/>
              </a:rPr>
              <a:t>tcmK§fpÅhscbpw</a:t>
            </a:r>
            <a:r>
              <a:rPr lang="en-US" sz="3200" b="1" dirty="0">
                <a:latin typeface="ML-Aathira" pitchFamily="82" charset="0"/>
              </a:rPr>
              <a:t>, At\</a:t>
            </a:r>
            <a:r>
              <a:rPr lang="en-US" sz="3200" b="1" dirty="0" err="1">
                <a:latin typeface="ML-Aathira" pitchFamily="82" charset="0"/>
              </a:rPr>
              <a:t>Iw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nimNp</a:t>
            </a:r>
            <a:r>
              <a:rPr lang="en-US" sz="3200" b="1" dirty="0">
                <a:latin typeface="ML-Aathira" pitchFamily="82" charset="0"/>
              </a:rPr>
              <a:t> _m[</a:t>
            </a:r>
            <a:r>
              <a:rPr lang="en-US" sz="3200" b="1" dirty="0" err="1">
                <a:latin typeface="ML-Aathira" pitchFamily="82" charset="0"/>
              </a:rPr>
              <a:t>nXtcbpw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AhnSp¶p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kpJs¸Sp¯n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ctr"/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Çol·mcoeqsS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k`bv¡p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ÂInb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A[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nImc¯memWv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C¶v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tcmKnte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]\</a:t>
            </a:r>
            <a:r>
              <a:rPr lang="en-US" sz="3200" b="1" dirty="0" err="1">
                <a:latin typeface="ML-Aathira" pitchFamily="82" charset="0"/>
              </a:rPr>
              <a:t>sa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IqZmi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ÂIp¶Xv</a:t>
            </a:r>
            <a:r>
              <a:rPr lang="en-US" sz="32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333577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n§fnÂ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Bsc¦nepw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tcmKnbmsW¦nÂ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Ah³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k`bnse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t{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ijvT·msc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hnfn¡s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«.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AhÀ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IÀ¯mhnsâ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ma¯nÂ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Ahs\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ssXem`ntjIw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sNbvXv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Ah\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pth­n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mÀ°n¡s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«.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hnizmkt¯mSp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IqSnb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mÀ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°\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tcmKnsb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>
                <a:solidFill>
                  <a:srgbClr val="FF00FF"/>
                </a:solidFill>
                <a:latin typeface="ML-Aathira" pitchFamily="82" charset="0"/>
              </a:rPr>
              <a:t>kpJs¸Sp¯pw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IÀ¯mhv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Ahs\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Fgpt¶Â¸n¡pw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. Ah³ ]m]§Ä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sNbvXn«ps­¦nÂ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AhnSp¶v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 Ah\p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am¸p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ÂIpw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200" dirty="0">
                <a:latin typeface="ML-Aathira" pitchFamily="82" charset="0"/>
              </a:rPr>
              <a:t>(</a:t>
            </a:r>
            <a:r>
              <a:rPr lang="en-US" sz="3200" dirty="0" err="1">
                <a:latin typeface="ML-Aathira" pitchFamily="82" charset="0"/>
              </a:rPr>
              <a:t>bmt¡m</a:t>
            </a:r>
            <a:r>
              <a:rPr lang="en-US" sz="3200" dirty="0">
                <a:latin typeface="ML-Aathira" pitchFamily="82" charset="0"/>
              </a:rPr>
              <a:t> 5:14þ16)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802" y="2357430"/>
            <a:ext cx="5857916" cy="285749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]m]-tam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sym typeface="ML-Gopika"/>
              </a:rPr>
              <a:t>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tcmK-ku-Jyhpw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\½psS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Bß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-co-c-§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Ä¡v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BtcmKyw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IqZm-i-bmWv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tcmKo-te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-]\w.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tcmKn-IÄ¡p-th­n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mÀ°n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tcmKn-Isf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kµÀin¨v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 Biz-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-¸n-¡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iq-jn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XpS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-§n-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tcmK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  <a:sym typeface="ML-Gopika"/>
              </a:rPr>
              <a:t>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I-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tfm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\½psS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IkvXh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ZuXy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mK-amWv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2050" name="Picture 2" descr="D:\web photo\ma class 5\10\Sick bed anointing of the sick.bmp"/>
          <p:cNvPicPr>
            <a:picLocks noChangeAspect="1" noChangeArrowheads="1"/>
          </p:cNvPicPr>
          <p:nvPr/>
        </p:nvPicPr>
        <p:blipFill>
          <a:blip r:embed="rId2"/>
          <a:srcRect l="4644" t="4706" r="4798" b="3529"/>
          <a:stretch>
            <a:fillRect/>
          </a:stretch>
        </p:blipFill>
        <p:spPr bwMode="auto">
          <a:xfrm>
            <a:off x="0" y="1547842"/>
            <a:ext cx="2857488" cy="3809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3143248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H¶psXm«mepw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mYm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kuJyw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X¶mepw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IcmwKpen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kv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Ài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\¯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qÀW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kuJyw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Rm³ t\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SnSpw</a:t>
            </a:r>
            <a:endParaRPr lang="en-US" sz="28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kuJy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Zm</a:t>
            </a:r>
            <a:r>
              <a:rPr lang="en-US" sz="3000" b="1" dirty="0">
                <a:latin typeface="ML-Aathira" pitchFamily="82" charset="0"/>
              </a:rPr>
              <a:t>-b-I-\</a:t>
            </a:r>
            <a:r>
              <a:rPr lang="en-US" sz="3000" b="1" dirty="0" err="1">
                <a:latin typeface="ML-Aathira" pitchFamily="82" charset="0"/>
              </a:rPr>
              <a:t>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tcmKn</a:t>
            </a:r>
            <a:r>
              <a:rPr lang="en-US" sz="3000" b="1" dirty="0">
                <a:latin typeface="ML-Aathira" pitchFamily="82" charset="0"/>
              </a:rPr>
              <a:t>-I-</a:t>
            </a:r>
            <a:r>
              <a:rPr lang="en-US" sz="3000" b="1" dirty="0" err="1">
                <a:latin typeface="ML-Aathira" pitchFamily="82" charset="0"/>
              </a:rPr>
              <a:t>tfmSpw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thZ</a:t>
            </a:r>
            <a:r>
              <a:rPr lang="en-US" sz="3000" b="1" dirty="0">
                <a:latin typeface="ML-Aathira" pitchFamily="82" charset="0"/>
              </a:rPr>
              <a:t>\ A\p-`-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-¡p-¶-h-</a:t>
            </a:r>
            <a:r>
              <a:rPr lang="en-US" sz="3000" b="1" dirty="0" err="1">
                <a:latin typeface="ML-Aathira" pitchFamily="82" charset="0"/>
              </a:rPr>
              <a:t>tcmSpw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Icp</a:t>
            </a:r>
            <a:r>
              <a:rPr lang="en-US" sz="3000" b="1" dirty="0">
                <a:latin typeface="ML-Aathira" pitchFamily="82" charset="0"/>
              </a:rPr>
              <a:t>-W- </a:t>
            </a:r>
            <a:r>
              <a:rPr lang="en-US" sz="3000" b="1" dirty="0" err="1">
                <a:latin typeface="ML-Aathira" pitchFamily="82" charset="0"/>
              </a:rPr>
              <a:t>Im-Wn</a:t>
            </a:r>
            <a:r>
              <a:rPr lang="en-US" sz="3000" b="1" dirty="0">
                <a:latin typeface="ML-Aathira" pitchFamily="82" charset="0"/>
              </a:rPr>
              <a:t>-¡p-</a:t>
            </a:r>
            <a:r>
              <a:rPr lang="en-US" sz="3000" b="1" dirty="0" err="1">
                <a:latin typeface="ML-Aathira" pitchFamily="82" charset="0"/>
              </a:rPr>
              <a:t>hm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AhÀ¡p-th­n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mÀ°n</a:t>
            </a:r>
            <a:r>
              <a:rPr lang="en-US" sz="3000" b="1" dirty="0">
                <a:latin typeface="ML-Aathira" pitchFamily="82" charset="0"/>
              </a:rPr>
              <a:t>-¡p-</a:t>
            </a:r>
            <a:r>
              <a:rPr lang="en-US" sz="3000" b="1" dirty="0" err="1">
                <a:latin typeface="ML-Aathira" pitchFamily="82" charset="0"/>
              </a:rPr>
              <a:t>hm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A\p-{K-</a:t>
            </a:r>
            <a:r>
              <a:rPr lang="en-US" sz="3000" b="1" dirty="0" err="1">
                <a:latin typeface="ML-Aathira" pitchFamily="82" charset="0"/>
              </a:rPr>
              <a:t>ln</a:t>
            </a:r>
            <a:r>
              <a:rPr lang="en-US" sz="3000" b="1" dirty="0">
                <a:latin typeface="ML-Aathira" pitchFamily="82" charset="0"/>
              </a:rPr>
              <a:t>-¡-</a:t>
            </a:r>
            <a:r>
              <a:rPr lang="en-US" sz="3000" b="1" dirty="0" err="1">
                <a:latin typeface="ML-Aathira" pitchFamily="82" charset="0"/>
              </a:rPr>
              <a:t>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(aÀt¡m.2:1þ12)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814</TotalTime>
  <Words>295</Words>
  <Application>Microsoft Office PowerPoint</Application>
  <PresentationFormat>On-screen Show (4:3)</PresentationFormat>
  <Paragraphs>66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115</cp:revision>
  <dcterms:created xsi:type="dcterms:W3CDTF">2013-05-28T05:25:40Z</dcterms:created>
  <dcterms:modified xsi:type="dcterms:W3CDTF">2013-12-02T06:09:27Z</dcterms:modified>
</cp:coreProperties>
</file>